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296400" cy="7239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7230" y="2248784"/>
            <a:ext cx="7901940" cy="155169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4460" y="4102101"/>
            <a:ext cx="6507480" cy="18499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152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874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9890" y="306654"/>
            <a:ext cx="2091690" cy="651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4820" y="306654"/>
            <a:ext cx="6120130" cy="651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9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177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252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352" y="4651728"/>
            <a:ext cx="7901940" cy="143774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4352" y="3068198"/>
            <a:ext cx="7901940" cy="158353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97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" y="1782940"/>
            <a:ext cx="4105910" cy="50421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5670" y="1782940"/>
            <a:ext cx="4105910" cy="50421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684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" y="289896"/>
            <a:ext cx="8366760" cy="1206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820" y="1620397"/>
            <a:ext cx="4107524" cy="67530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" y="2295701"/>
            <a:ext cx="4107524" cy="41708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2444" y="1620397"/>
            <a:ext cx="4109138" cy="67530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2444" y="2295701"/>
            <a:ext cx="4109138" cy="41708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234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33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80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1" y="288220"/>
            <a:ext cx="3058452" cy="122660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4634" y="288220"/>
            <a:ext cx="5196946" cy="617828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1" y="1514828"/>
            <a:ext cx="3058452" cy="49516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39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2159" y="5067301"/>
            <a:ext cx="5577840" cy="5982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2159" y="646818"/>
            <a:ext cx="5577840" cy="4343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2159" y="5665524"/>
            <a:ext cx="5577840" cy="8495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8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4820" y="289896"/>
            <a:ext cx="8366760" cy="1206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820" y="1689101"/>
            <a:ext cx="8366760" cy="4777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" y="6709481"/>
            <a:ext cx="2169160" cy="3854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6CFBF-39AC-4C32-84A6-082E7D64C2B6}" type="datetimeFigureOut">
              <a:rPr lang="en-US" smtClean="0"/>
              <a:t>5/24/2015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76270" y="6709481"/>
            <a:ext cx="2943860" cy="3854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62420" y="6709481"/>
            <a:ext cx="2169160" cy="3854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467EF-FC90-4F53-97B8-A3D18A31D5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99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" y="169871"/>
            <a:ext cx="836676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33333"/>
                </a:solidFill>
                <a:latin typeface="Times New Roman"/>
              </a:rPr>
              <a:t>ĐỀ CƯƠNG CHI TIẾT MÔN VẬT LÍ II</a:t>
            </a:r>
            <a:endParaRPr lang="en-US">
              <a:solidFill>
                <a:srgbClr val="333333"/>
              </a:solidFill>
              <a:latin typeface="Times New Roman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vi-VN" sz="1000" smtClean="0">
                <a:latin typeface="Times New Roman"/>
              </a:rPr>
              <a:t>THUYẾT TƯƠNG ĐỐI</a:t>
            </a:r>
          </a:p>
          <a:p>
            <a:pPr lvl="1"/>
            <a:r>
              <a:rPr lang="vi-VN" sz="1000" smtClean="0">
                <a:latin typeface="Times New Roman"/>
              </a:rPr>
              <a:t>THUYẾT TƯƠNG ĐỐI HẸP</a:t>
            </a:r>
          </a:p>
          <a:p>
            <a:pPr lvl="1"/>
            <a:r>
              <a:rPr lang="vi-VN" sz="1000" smtClean="0">
                <a:latin typeface="Times New Roman"/>
              </a:rPr>
              <a:t>NGUYÊN LÍ TƯƠNG ĐƯƠNG</a:t>
            </a:r>
          </a:p>
          <a:p>
            <a:r>
              <a:rPr lang="vi-VN" sz="1000" smtClean="0">
                <a:latin typeface="Times New Roman"/>
              </a:rPr>
              <a:t>LÍ THUYẾT LƯỢNG TỬ</a:t>
            </a:r>
          </a:p>
          <a:p>
            <a:pPr lvl="1"/>
            <a:r>
              <a:rPr lang="en-US" sz="1000" smtClean="0">
                <a:latin typeface="Times New Roman"/>
              </a:rPr>
              <a:t>BỨC XẠ NHIỆT</a:t>
            </a:r>
          </a:p>
          <a:p>
            <a:pPr lvl="1"/>
            <a:r>
              <a:rPr lang="en-US" sz="1000" smtClean="0">
                <a:latin typeface="Times New Roman"/>
              </a:rPr>
              <a:t>CÁC ĐỊNH LUẬT PHÁT XẠ CỦA VẬT ĐEN TUYỆT ĐỐI</a:t>
            </a:r>
          </a:p>
          <a:p>
            <a:pPr lvl="1"/>
            <a:r>
              <a:rPr lang="en-US" sz="1000" smtClean="0">
                <a:latin typeface="Times New Roman"/>
              </a:rPr>
              <a:t>THUYẾT PHOTON</a:t>
            </a:r>
          </a:p>
          <a:p>
            <a:pPr lvl="1"/>
            <a:r>
              <a:rPr lang="vi-VN" sz="1000" smtClean="0">
                <a:latin typeface="Times New Roman"/>
              </a:rPr>
              <a:t>LƯỠNG TÍNH SÓNG- HẠT CỦA ÁNH SÁNG</a:t>
            </a:r>
          </a:p>
          <a:p>
            <a:pPr lvl="1"/>
            <a:r>
              <a:rPr lang="en-US" sz="1000" smtClean="0">
                <a:latin typeface="Times New Roman"/>
              </a:rPr>
              <a:t>HỆ THỨC BẤT ĐỊNH</a:t>
            </a:r>
          </a:p>
          <a:p>
            <a:pPr lvl="1"/>
            <a:r>
              <a:rPr lang="en-US" sz="1000" smtClean="0">
                <a:latin typeface="Times New Roman"/>
              </a:rPr>
              <a:t>HÀM SÓNG</a:t>
            </a:r>
          </a:p>
          <a:p>
            <a:pPr lvl="2"/>
            <a:r>
              <a:rPr lang="en-US" sz="1000" smtClean="0">
                <a:latin typeface="Times New Roman"/>
              </a:rPr>
              <a:t>HÀM SÓNG</a:t>
            </a:r>
          </a:p>
          <a:p>
            <a:pPr lvl="2"/>
            <a:r>
              <a:rPr lang="en-US" sz="1000" smtClean="0">
                <a:latin typeface="Times New Roman"/>
              </a:rPr>
              <a:t>Ý NGHĨA THỐNG KÊ CỦA HÀM SÓNG</a:t>
            </a:r>
          </a:p>
          <a:p>
            <a:pPr lvl="2"/>
            <a:r>
              <a:rPr lang="en-US" sz="1000" smtClean="0">
                <a:latin typeface="Times New Roman"/>
              </a:rPr>
              <a:t>ĐIỀU KIỆN CỦA HÀM SÓNG</a:t>
            </a:r>
          </a:p>
          <a:p>
            <a:r>
              <a:rPr lang="en-US" sz="1000" smtClean="0">
                <a:latin typeface="Times New Roman"/>
              </a:rPr>
              <a:t>HẠT NHÂN NGUYÊN TỬ</a:t>
            </a:r>
          </a:p>
          <a:p>
            <a:pPr lvl="1"/>
            <a:r>
              <a:rPr lang="vi-VN" sz="1000" smtClean="0">
                <a:latin typeface="Times New Roman"/>
              </a:rPr>
              <a:t>NHỮNG TÍNH CHẤT CƠ BẢN CỦA HẠT NHÂN NGUYÊN TỬ</a:t>
            </a:r>
          </a:p>
          <a:p>
            <a:pPr lvl="1"/>
            <a:r>
              <a:rPr lang="vi-VN" sz="1000" smtClean="0">
                <a:latin typeface="Times New Roman"/>
              </a:rPr>
              <a:t>HIỆN TƯỢNG PHÓNG XẠ</a:t>
            </a:r>
          </a:p>
          <a:p>
            <a:r>
              <a:rPr lang="en-US" sz="1000" smtClean="0">
                <a:latin typeface="Times New Roman"/>
              </a:rPr>
              <a:t>NGUYÊN TỬ</a:t>
            </a:r>
          </a:p>
          <a:p>
            <a:pPr lvl="1"/>
            <a:r>
              <a:rPr lang="vi-VN" sz="1000" smtClean="0">
                <a:latin typeface="Times New Roman"/>
              </a:rPr>
              <a:t>HIỆU ỨNG ĐƯỜNG NGẦM- DAO ĐỘNG TỬ ĐIỀU HÒA</a:t>
            </a:r>
          </a:p>
          <a:p>
            <a:pPr lvl="1"/>
            <a:r>
              <a:rPr lang="en-US" sz="1000" smtClean="0">
                <a:latin typeface="Times New Roman"/>
              </a:rPr>
              <a:t>NGUYÊN TỬ HĐRÔ</a:t>
            </a:r>
          </a:p>
          <a:p>
            <a:pPr lvl="1"/>
            <a:r>
              <a:rPr lang="en-US" sz="1000" smtClean="0">
                <a:latin typeface="Times New Roman"/>
              </a:rPr>
              <a:t>NGUYÊN TỬ KIM LOẠI KIỀM</a:t>
            </a:r>
          </a:p>
          <a:p>
            <a:pPr lvl="1"/>
            <a:r>
              <a:rPr lang="vi-VN" sz="1000" smtClean="0">
                <a:latin typeface="Times New Roman"/>
              </a:rPr>
              <a:t>MOMEN ĐỘNG LƯỢNG ORBITAL VÀ MOMEN TỪ</a:t>
            </a:r>
          </a:p>
          <a:p>
            <a:endParaRPr lang="en-US" sz="1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467EF-FC90-4F53-97B8-A3D18A31D5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08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ĐỀ CƯƠNG CHI TIẾT MÔN VẬT LÍ II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ĐỀ CƯƠNG CHI TIẾT MÔN VẬT LÍ II</dc:title>
  <dc:creator>SONY</dc:creator>
  <cp:lastModifiedBy>SONY</cp:lastModifiedBy>
  <cp:revision>1</cp:revision>
  <dcterms:created xsi:type="dcterms:W3CDTF">2015-05-24T14:30:51Z</dcterms:created>
  <dcterms:modified xsi:type="dcterms:W3CDTF">2015-05-24T14:30:54Z</dcterms:modified>
</cp:coreProperties>
</file>